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86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3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7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6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66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3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6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9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0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1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0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35B50-6B40-46D9-8AFE-A16E631356FD}" type="datetimeFigureOut">
              <a:rPr lang="en-US" smtClean="0"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D34CB-FF04-4E70-9126-8CB3D418D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9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009" y="690944"/>
            <a:ext cx="5387686" cy="1619198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rial Black" pitchFamily="34" charset="0"/>
              </a:rPr>
              <a:t>Forester </a:t>
            </a:r>
          </a:p>
          <a:p>
            <a:r>
              <a:rPr lang="en-US" sz="4400" dirty="0" smtClean="0">
                <a:latin typeface="Arial Black" pitchFamily="34" charset="0"/>
              </a:rPr>
              <a:t>Pin</a:t>
            </a:r>
            <a:endParaRPr lang="en-US" sz="4400" dirty="0">
              <a:latin typeface="Arial Black" pitchFamily="34" charset="0"/>
            </a:endParaRPr>
          </a:p>
        </p:txBody>
      </p:sp>
      <p:pic>
        <p:nvPicPr>
          <p:cNvPr id="1026" name="Picture 2" descr="http://www.cubscout311.com/images/ico-med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34099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coutermom.com/wp-content/uploads/fore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855"/>
            <a:ext cx="1866900" cy="229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52800" y="4176472"/>
            <a:ext cx="52578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Forest Ecosystem – how animals &amp; humans use the forest</a:t>
            </a:r>
            <a:endParaRPr lang="en-US" sz="28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6309" y="5130579"/>
            <a:ext cx="4343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Tree Rings</a:t>
            </a:r>
            <a:endParaRPr lang="en-US" sz="28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88965" y="2993101"/>
            <a:ext cx="44909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Forest layers – plants &amp; trees</a:t>
            </a:r>
            <a:endParaRPr lang="en-US" sz="2800" b="1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009" y="3810000"/>
            <a:ext cx="242925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Types of Forest</a:t>
            </a:r>
            <a:endParaRPr lang="en-US" sz="2800" b="1" cap="none" spc="0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88965" y="5529314"/>
            <a:ext cx="4343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Tree Identification / Types of Trees</a:t>
            </a:r>
            <a:endParaRPr lang="en-US" sz="28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43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08" y="1082703"/>
            <a:ext cx="4282483" cy="56513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30480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Forest Layers</a:t>
            </a:r>
          </a:p>
          <a:p>
            <a:r>
              <a:rPr lang="en-US" sz="2800" dirty="0" smtClean="0"/>
              <a:t>Plants, trees and wild-life in the forest</a:t>
            </a:r>
            <a:endParaRPr lang="en-US" sz="28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1864"/>
            <a:ext cx="4557098" cy="4525963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"/>
            <a:ext cx="1854900" cy="2971800"/>
          </a:xfrm>
          <a:prstGeom prst="rect">
            <a:avLst/>
          </a:prstGeom>
          <a:noFill/>
          <a:ln w="635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72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625436"/>
            <a:ext cx="3887342" cy="40667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05000"/>
            <a:ext cx="4031051" cy="45259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255" y="13855"/>
            <a:ext cx="4267200" cy="3086990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8491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832455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1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528" y="477703"/>
            <a:ext cx="6728836" cy="2979283"/>
          </a:xfr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0" y="461665"/>
            <a:ext cx="2675115" cy="3020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1526" y="0"/>
            <a:ext cx="582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Tree Identification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411" y="3955748"/>
            <a:ext cx="233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Biltmore stick measurements</a:t>
            </a:r>
            <a:endParaRPr lang="en-US" sz="2400" i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6992"/>
            <a:ext cx="6532563" cy="312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://www.longforestry.com/ServicesPics/Biltmo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9" y="4800600"/>
            <a:ext cx="2637237" cy="1977928"/>
          </a:xfrm>
          <a:prstGeom prst="rect">
            <a:avLst/>
          </a:prstGeom>
          <a:noFill/>
          <a:ln w="635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450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94" y="1371600"/>
            <a:ext cx="8662218" cy="5164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381000"/>
            <a:ext cx="756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Tree Harvesting – Sustainable Forestry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81749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33681"/>
            <a:ext cx="4932218" cy="5296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399" y="3307902"/>
            <a:ext cx="3183021" cy="3401854"/>
          </a:xfrm>
          <a:prstGeom prst="rect">
            <a:avLst/>
          </a:prstGeom>
        </p:spPr>
      </p:pic>
      <p:pic>
        <p:nvPicPr>
          <p:cNvPr id="5122" name="Picture 2" descr="http://www.idahoforests.org/img/cookie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855"/>
            <a:ext cx="32099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228600"/>
            <a:ext cx="5008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Tree Ring Analysis</a:t>
            </a:r>
            <a:endParaRPr lang="en-US" sz="3600" b="1" dirty="0"/>
          </a:p>
        </p:txBody>
      </p:sp>
      <p:pic>
        <p:nvPicPr>
          <p:cNvPr id="5124" name="Picture 4" descr="http://www.spxdaily.com/images-lg/sample-wood-tree-increment-borer-l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874931"/>
            <a:ext cx="2333363" cy="1944469"/>
          </a:xfrm>
          <a:prstGeom prst="rect">
            <a:avLst/>
          </a:prstGeom>
          <a:noFill/>
          <a:ln w="635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2509" y="297689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Tree Bore Sample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81551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55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 S</dc:creator>
  <cp:lastModifiedBy>Barb S</cp:lastModifiedBy>
  <cp:revision>6</cp:revision>
  <dcterms:created xsi:type="dcterms:W3CDTF">2012-04-09T17:17:47Z</dcterms:created>
  <dcterms:modified xsi:type="dcterms:W3CDTF">2012-04-09T18:13:45Z</dcterms:modified>
</cp:coreProperties>
</file>